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20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9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1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11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6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3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9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2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7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50ADF7-D433-4BFE-97EB-73F110744ECF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94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9A431-3770-A340-1ADF-143D77306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2" y="2362199"/>
            <a:ext cx="12028227" cy="1147763"/>
          </a:xfrm>
        </p:spPr>
        <p:txBody>
          <a:bodyPr/>
          <a:lstStyle/>
          <a:p>
            <a:r>
              <a:rPr lang="en-US"/>
              <a:t>Program Choices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8035E-DA78-78E5-DC29-7FA16A315B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Exploratory Guide</a:t>
            </a:r>
          </a:p>
        </p:txBody>
      </p:sp>
      <p:pic>
        <p:nvPicPr>
          <p:cNvPr id="5" name="Picture 4" descr="A white paper with black text&#10;&#10;Description automatically generated">
            <a:extLst>
              <a:ext uri="{FF2B5EF4-FFF2-40B4-BE49-F238E27FC236}">
                <a16:creationId xmlns:a16="http://schemas.microsoft.com/office/drawing/2014/main" id="{67A5BECB-BC59-E6FE-EDE3-CB31D4DA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642" y="185418"/>
            <a:ext cx="2039116" cy="188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588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Program Choices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Leonard</dc:creator>
  <cp:lastModifiedBy>Jennifer Leonard</cp:lastModifiedBy>
  <cp:revision>2</cp:revision>
  <dcterms:created xsi:type="dcterms:W3CDTF">2024-08-12T19:45:39Z</dcterms:created>
  <dcterms:modified xsi:type="dcterms:W3CDTF">2024-08-12T19:49:48Z</dcterms:modified>
</cp:coreProperties>
</file>