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4" autoAdjust="0"/>
    <p:restoredTop sz="94660"/>
  </p:normalViewPr>
  <p:slideViewPr>
    <p:cSldViewPr snapToGrid="0">
      <p:cViewPr varScale="1">
        <p:scale>
          <a:sx n="43" d="100"/>
          <a:sy n="43" d="100"/>
        </p:scale>
        <p:origin x="744" y="3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E9417C-BA7D-7B51-D68A-2EF9F39E3E5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9E76059-F298-046F-FD89-1F8B1955900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204FE15-B572-8911-F420-7262350FD3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B221B9-1527-413C-BA8A-C25653D6BE5B}" type="datetimeFigureOut">
              <a:rPr lang="en-US" smtClean="0"/>
              <a:t>8/15/2024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8159F5F-D599-FFC0-63EF-E98403EF70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078D921-F2D5-5505-7056-ECFB59EA83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4F47AB-446F-457A-871F-736661E6D6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92791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684A03-7B1B-2A5B-0F97-AD1E149E88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B9A4D32-CABD-224C-10D1-6868833DD91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A004A08-3B40-D702-AD41-579FFCA7B4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B221B9-1527-413C-BA8A-C25653D6BE5B}" type="datetimeFigureOut">
              <a:rPr lang="en-US" smtClean="0"/>
              <a:t>8/15/2024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E0F9B2B-6573-D45C-39C7-697F8B5831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34DF161-97E4-1FDB-863B-B037274D8C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4F47AB-446F-457A-871F-736661E6D6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67561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9C05EC2-1057-DAC9-6223-B541767319B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CAB03F6-84FB-67CC-387C-D2CB652063D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C8C79D0-1B1F-3930-BBEF-6F8AA1861D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B221B9-1527-413C-BA8A-C25653D6BE5B}" type="datetimeFigureOut">
              <a:rPr lang="en-US" smtClean="0"/>
              <a:t>8/15/2024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A13B04-C241-8ED3-274F-9B692C76CA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8C781A5-0309-114A-1101-51B9D54848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4F47AB-446F-457A-871F-736661E6D6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27746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7AB279-5367-542A-808A-934E7B434E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997D036-1D33-449E-F741-C68EB3B203F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A8C931B-D570-4666-012B-E36EC8E68F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B221B9-1527-413C-BA8A-C25653D6BE5B}" type="datetimeFigureOut">
              <a:rPr lang="en-US" smtClean="0"/>
              <a:t>8/15/2024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3559E0E-EB35-75CE-0BB9-9208304ACE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3BA4B96-B457-00A6-EA4F-03F26ADA6E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4F47AB-446F-457A-871F-736661E6D6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91053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9B1F99-CBC2-5AF8-2254-43A848D55F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5BDCF43-AC90-F75D-7E33-DE2822A2184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7A6BF84-67D4-A641-BF3A-1E5463C827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B221B9-1527-413C-BA8A-C25653D6BE5B}" type="datetimeFigureOut">
              <a:rPr lang="en-US" smtClean="0"/>
              <a:t>8/15/2024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D77C5F6-6D03-4417-C32D-F4E6C1C1A0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469C5CE-7FF0-5CC3-82D3-5A3CFBF34E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4F47AB-446F-457A-871F-736661E6D6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47411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7FDAE1-FCF9-BBE9-39FB-5248C20F86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21574D7-5322-9F2B-4286-EA02D485736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E5E9856-6256-621C-4E5D-6A3BB116A37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0710C77-A68F-9A55-6A0A-F03CD6027D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B221B9-1527-413C-BA8A-C25653D6BE5B}" type="datetimeFigureOut">
              <a:rPr lang="en-US" smtClean="0"/>
              <a:t>8/15/2024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30E6269-99E3-DCF8-C385-32D5EBBFFC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F2C1A14-320A-8479-2AFC-A9E88ADC59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4F47AB-446F-457A-871F-736661E6D6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22574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80673E-D112-F753-1B4D-4ED54E4020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5F8F7FC-4793-5C13-298A-F9B537DEC70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13F1CD8-001D-96C9-3C15-ABE343EA4C2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14FD409-2787-CEAE-CDCD-259D86E4552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89CAD82-FAF5-CF05-1F9F-80668058ACE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EC34FD6-7378-DDA1-AD9C-EB2192629C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B221B9-1527-413C-BA8A-C25653D6BE5B}" type="datetimeFigureOut">
              <a:rPr lang="en-US" smtClean="0"/>
              <a:t>8/15/2024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E9A18D9-A865-6183-B81F-166B5F4637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A55235B-7412-2474-E5E7-F5719B12C9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4F47AB-446F-457A-871F-736661E6D6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53586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85327C-6A66-119A-76B7-AC4CD337EB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E2734C5-7E19-9E57-C591-48CF1DC047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B221B9-1527-413C-BA8A-C25653D6BE5B}" type="datetimeFigureOut">
              <a:rPr lang="en-US" smtClean="0"/>
              <a:t>8/15/2024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5FBD24E-C9A5-206E-524D-CF9CF60B59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83775A0-EBDB-17A0-5390-13F8C0409A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4F47AB-446F-457A-871F-736661E6D6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22050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BE1286E-50B6-7ECE-3F77-C5B1F041CB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B221B9-1527-413C-BA8A-C25653D6BE5B}" type="datetimeFigureOut">
              <a:rPr lang="en-US" smtClean="0"/>
              <a:t>8/15/2024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488CB51-9873-34A3-0429-B162615FE2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4BC5389-B815-1A47-A129-9FC5DE5BEA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4F47AB-446F-457A-871F-736661E6D6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59226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DDC800-8524-A225-5178-0DC6BD78A3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F687441-C64C-894F-8BF4-56BABA1F2DC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808CB88-C1D2-E400-60FF-4D5EC1519FF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6F82DAC-F4A8-533D-3746-881CC5AE14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B221B9-1527-413C-BA8A-C25653D6BE5B}" type="datetimeFigureOut">
              <a:rPr lang="en-US" smtClean="0"/>
              <a:t>8/15/2024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E36C6DA-7F54-A4CD-B6F2-657039CD0D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5FF63CE-EEAF-0828-E1D6-41B0F989BC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4F47AB-446F-457A-871F-736661E6D6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04467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95EE11-D323-7A60-F330-957C052983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F911266-5487-2A2B-D9BC-F989D427353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DA02653-2D1F-160F-5DE2-A62EF0C07EF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22936B9-B82E-544B-F5F9-4C55C7B6E8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B221B9-1527-413C-BA8A-C25653D6BE5B}" type="datetimeFigureOut">
              <a:rPr lang="en-US" smtClean="0"/>
              <a:t>8/15/2024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097490C-6E9A-612F-5C50-8FD9EDC519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D29040D-A38E-B9E8-8217-CA07B8C2F2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4F47AB-446F-457A-871F-736661E6D6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0237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ED782AE-A8E4-B1A4-EC09-798720B9B8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8E1B42F-AEF3-BAF1-4BB5-5C53B4060A4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09D920D-6C1C-B38D-1991-8A9FB6383AC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DAB221B9-1527-413C-BA8A-C25653D6BE5B}" type="datetimeFigureOut">
              <a:rPr lang="en-US" smtClean="0"/>
              <a:t>8/15/2024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91239B0-D380-811A-DAC5-0C6F9F05BCD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8811CD4-03DB-1576-6A0E-8B57BB76900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3E4F47AB-446F-457A-871F-736661E6D6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36318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screenshot of a computer&#10;&#10;Description automatically generated">
            <a:extLst>
              <a:ext uri="{FF2B5EF4-FFF2-40B4-BE49-F238E27FC236}">
                <a16:creationId xmlns:a16="http://schemas.microsoft.com/office/drawing/2014/main" id="{50C4E9DB-DA78-DDC6-5182-82316FABB72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" y="0"/>
            <a:ext cx="10088960" cy="486713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Picture 6" descr="A person working on a power line&#10;&#10;Description automatically generated">
            <a:extLst>
              <a:ext uri="{FF2B5EF4-FFF2-40B4-BE49-F238E27FC236}">
                <a16:creationId xmlns:a16="http://schemas.microsoft.com/office/drawing/2014/main" id="{FE22AABE-1D2D-D4BE-4F0E-89760F14562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337427">
            <a:off x="4480646" y="3426057"/>
            <a:ext cx="7587860" cy="352675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5531112E-F45D-6375-CFB0-4770C3EF4BC1}"/>
              </a:ext>
            </a:extLst>
          </p:cNvPr>
          <p:cNvSpPr/>
          <p:nvPr/>
        </p:nvSpPr>
        <p:spPr>
          <a:xfrm>
            <a:off x="9182100" y="0"/>
            <a:ext cx="1021160" cy="3302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4628F46B-A9D6-1F5D-D9DF-9D1FB8E8D6EA}"/>
              </a:ext>
            </a:extLst>
          </p:cNvPr>
          <p:cNvSpPr/>
          <p:nvPr/>
        </p:nvSpPr>
        <p:spPr>
          <a:xfrm rot="20933836">
            <a:off x="11034944" y="3208488"/>
            <a:ext cx="715227" cy="222025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336953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</TotalTime>
  <Words>0</Words>
  <Application>Microsoft Office PowerPoint</Application>
  <PresentationFormat>Widescreen</PresentationFormat>
  <Paragraphs>0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Aptos</vt:lpstr>
      <vt:lpstr>Aptos Display</vt:lpstr>
      <vt:lpstr>Arial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Jennifer Leonard</dc:creator>
  <cp:lastModifiedBy>Jennifer Leonard</cp:lastModifiedBy>
  <cp:revision>3</cp:revision>
  <dcterms:created xsi:type="dcterms:W3CDTF">2024-08-15T16:56:28Z</dcterms:created>
  <dcterms:modified xsi:type="dcterms:W3CDTF">2024-08-15T17:00:44Z</dcterms:modified>
</cp:coreProperties>
</file>